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84" d="100"/>
          <a:sy n="84" d="100"/>
        </p:scale>
        <p:origin x="1032"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a:t>
            </a:r>
            <a:r>
              <a:rPr lang="en-US" b="0" dirty="0" err="1">
                <a:solidFill>
                  <a:srgbClr val="D4D4D4"/>
                </a:solidFill>
                <a:effectLst/>
                <a:latin typeface="Consolas" panose="020B0609020204030204" pitchFamily="49" charset="0"/>
              </a:rPr>
              <a:t>export,some</a:t>
            </a:r>
            <a:r>
              <a:rPr lang="en-US" b="0" dirty="0">
                <a:solidFill>
                  <a:srgbClr val="D4D4D4"/>
                </a:solidFill>
                <a:effectLst/>
                <a:latin typeface="Consolas" panose="020B0609020204030204" pitchFamily="49" charset="0"/>
              </a:rPr>
              <a:t>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3/5/2021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4101</Words>
  <Application>Microsoft Office PowerPoint</Application>
  <PresentationFormat>Widescreen</PresentationFormat>
  <Paragraphs>290</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2021-03-05T18:13:56Z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